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5" r:id="rId3"/>
    <p:sldId id="261" r:id="rId4"/>
    <p:sldId id="264" r:id="rId5"/>
    <p:sldId id="262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10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CAB3-5E69-41D1-96BC-A4DD5DCEFD56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53794-5904-497F-AFBD-3EA0713AB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022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CAB3-5E69-41D1-96BC-A4DD5DCEFD56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53794-5904-497F-AFBD-3EA0713AB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359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CAB3-5E69-41D1-96BC-A4DD5DCEFD56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53794-5904-497F-AFBD-3EA0713AB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351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CAB3-5E69-41D1-96BC-A4DD5DCEFD56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53794-5904-497F-AFBD-3EA0713AB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8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CAB3-5E69-41D1-96BC-A4DD5DCEFD56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53794-5904-497F-AFBD-3EA0713AB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134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CAB3-5E69-41D1-96BC-A4DD5DCEFD56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53794-5904-497F-AFBD-3EA0713AB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114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CAB3-5E69-41D1-96BC-A4DD5DCEFD56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53794-5904-497F-AFBD-3EA0713AB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898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CAB3-5E69-41D1-96BC-A4DD5DCEFD56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53794-5904-497F-AFBD-3EA0713AB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071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CAB3-5E69-41D1-96BC-A4DD5DCEFD56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53794-5904-497F-AFBD-3EA0713AB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693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CAB3-5E69-41D1-96BC-A4DD5DCEFD56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53794-5904-497F-AFBD-3EA0713AB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678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CAB3-5E69-41D1-96BC-A4DD5DCEFD56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53794-5904-497F-AFBD-3EA0713AB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029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BCAB3-5E69-41D1-96BC-A4DD5DCEFD56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53794-5904-497F-AFBD-3EA0713AB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65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.bin"/><Relationship Id="rId5" Type="http://schemas.openxmlformats.org/officeDocument/2006/relationships/hyperlink" Target="http://320and360wythe.com/" TargetMode="External"/><Relationship Id="rId4" Type="http://schemas.openxmlformats.org/officeDocument/2006/relationships/hyperlink" Target="https://www.lecabcom.f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olv.dk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40A24D-8F39-484D-A1E3-BCCBEE7D50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65" y="0"/>
            <a:ext cx="1982439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AE28E83-73A1-4B97-A3B1-DC874EDDF220}"/>
              </a:ext>
            </a:extLst>
          </p:cNvPr>
          <p:cNvSpPr/>
          <p:nvPr/>
        </p:nvSpPr>
        <p:spPr>
          <a:xfrm>
            <a:off x="6096000" y="1252855"/>
            <a:ext cx="1680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0. </a:t>
            </a:r>
            <a:r>
              <a:rPr lang="ko-KR" altLang="en-US" dirty="0"/>
              <a:t>반응형 처리</a:t>
            </a:r>
            <a:endParaRPr lang="en-US" altLang="ko-KR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757C7B-96C1-4646-BB4B-DFC659E857FB}"/>
              </a:ext>
            </a:extLst>
          </p:cNvPr>
          <p:cNvSpPr/>
          <p:nvPr/>
        </p:nvSpPr>
        <p:spPr>
          <a:xfrm>
            <a:off x="6096000" y="1960686"/>
            <a:ext cx="4637808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1024</a:t>
            </a:r>
            <a:r>
              <a:rPr lang="ko-KR" altLang="en-US" sz="1200" dirty="0"/>
              <a:t>까지는 </a:t>
            </a:r>
            <a:r>
              <a:rPr lang="en-US" altLang="ko-KR" sz="1200" dirty="0"/>
              <a:t>PC</a:t>
            </a:r>
            <a:r>
              <a:rPr lang="ko-KR" altLang="en-US" sz="1200" dirty="0"/>
              <a:t>버전 형태로 줄어들고</a:t>
            </a:r>
            <a:endParaRPr lang="en-US" altLang="ko-KR" sz="1200" dirty="0"/>
          </a:p>
          <a:p>
            <a:r>
              <a:rPr lang="ko-KR" altLang="en-US" sz="1200" dirty="0"/>
              <a:t>그 아래로는 모바일 레이아웃으로 되면 </a:t>
            </a:r>
            <a:r>
              <a:rPr lang="ko-KR" altLang="en-US" sz="1200" dirty="0" err="1"/>
              <a:t>좋을것</a:t>
            </a:r>
            <a:r>
              <a:rPr lang="ko-KR" altLang="en-US" sz="1200" dirty="0"/>
              <a:t> 같은데</a:t>
            </a:r>
            <a:endParaRPr lang="en-US" altLang="ko-KR" sz="1200" dirty="0"/>
          </a:p>
          <a:p>
            <a:r>
              <a:rPr lang="ko-KR" altLang="en-US" sz="1200" dirty="0"/>
              <a:t>가능할까요</a:t>
            </a:r>
            <a:r>
              <a:rPr lang="en-US" altLang="ko-KR" sz="1200" dirty="0"/>
              <a:t>??</a:t>
            </a:r>
          </a:p>
          <a:p>
            <a:endParaRPr lang="en-US" altLang="ko-KR" sz="1200" dirty="0"/>
          </a:p>
          <a:p>
            <a:r>
              <a:rPr lang="ko-KR" altLang="en-US" sz="1200" dirty="0"/>
              <a:t>혹시 </a:t>
            </a:r>
            <a:r>
              <a:rPr lang="ko-KR" altLang="en-US" sz="1200" dirty="0" err="1"/>
              <a:t>이부분</a:t>
            </a:r>
            <a:r>
              <a:rPr lang="ko-KR" altLang="en-US" sz="1200" dirty="0"/>
              <a:t> 관련하여 두가지가 아닌 중간 버전이 </a:t>
            </a:r>
            <a:r>
              <a:rPr lang="ko-KR" altLang="en-US" sz="1200" dirty="0" err="1"/>
              <a:t>필요하실까요</a:t>
            </a:r>
            <a:r>
              <a:rPr lang="en-US" altLang="ko-KR" sz="1200" dirty="0"/>
              <a:t>?</a:t>
            </a:r>
          </a:p>
          <a:p>
            <a:endParaRPr lang="en-US" altLang="ko-KR" sz="1200" dirty="0"/>
          </a:p>
          <a:p>
            <a:r>
              <a:rPr lang="ko-KR" altLang="en-US" sz="1200" dirty="0"/>
              <a:t>제가 반응형 작업은 잘 </a:t>
            </a:r>
            <a:r>
              <a:rPr lang="ko-KR" altLang="en-US" sz="1200" dirty="0" err="1"/>
              <a:t>안해봐서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기준을 어떻게 </a:t>
            </a:r>
            <a:r>
              <a:rPr lang="ko-KR" altLang="en-US" sz="1200" dirty="0" err="1"/>
              <a:t>잡아야할지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몰라서요</a:t>
            </a:r>
            <a:r>
              <a:rPr lang="ko-KR" altLang="en-US" sz="1200" dirty="0"/>
              <a:t> </a:t>
            </a:r>
            <a:r>
              <a:rPr lang="en-US" altLang="ko-KR" sz="1200" dirty="0"/>
              <a:t>^^;</a:t>
            </a:r>
          </a:p>
          <a:p>
            <a:r>
              <a:rPr lang="ko-KR" altLang="en-US" sz="1200" dirty="0" err="1"/>
              <a:t>보시구</a:t>
            </a:r>
            <a:r>
              <a:rPr lang="ko-KR" altLang="en-US" sz="1200" dirty="0"/>
              <a:t> 답변 </a:t>
            </a:r>
            <a:r>
              <a:rPr lang="ko-KR" altLang="en-US" sz="1200" dirty="0" err="1"/>
              <a:t>부탁드리겠습니닷</a:t>
            </a:r>
            <a:r>
              <a:rPr lang="en-US" altLang="ko-KR" sz="1200" dirty="0"/>
              <a:t>~</a:t>
            </a:r>
          </a:p>
          <a:p>
            <a:endParaRPr lang="en-US" altLang="ko-KR" sz="1200" dirty="0"/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8D5E534D-AE15-4D9C-8061-68DA243D2C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6885434"/>
              </p:ext>
            </p:extLst>
          </p:nvPr>
        </p:nvGraphicFramePr>
        <p:xfrm>
          <a:off x="3567667" y="719138"/>
          <a:ext cx="1525587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r:id="rId4" imgW="9523800" imgH="33866640" progId="">
                  <p:embed/>
                </p:oleObj>
              </mc:Choice>
              <mc:Fallback>
                <p:oleObj r:id="rId4" imgW="9523800" imgH="33866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67667" y="719138"/>
                        <a:ext cx="1525587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7144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40A24D-8F39-484D-A1E3-BCCBEE7D50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65" y="0"/>
            <a:ext cx="1982439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25103B3-1DCB-40C7-8DFA-18B067D9784B}"/>
              </a:ext>
            </a:extLst>
          </p:cNvPr>
          <p:cNvSpPr/>
          <p:nvPr/>
        </p:nvSpPr>
        <p:spPr>
          <a:xfrm>
            <a:off x="317401" y="193692"/>
            <a:ext cx="3057965" cy="1810953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E28E83-73A1-4B97-A3B1-DC874EDDF220}"/>
              </a:ext>
            </a:extLst>
          </p:cNvPr>
          <p:cNvSpPr/>
          <p:nvPr/>
        </p:nvSpPr>
        <p:spPr>
          <a:xfrm>
            <a:off x="3694109" y="514301"/>
            <a:ext cx="21467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메인비주얼영역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757C7B-96C1-4646-BB4B-DFC659E857FB}"/>
              </a:ext>
            </a:extLst>
          </p:cNvPr>
          <p:cNvSpPr/>
          <p:nvPr/>
        </p:nvSpPr>
        <p:spPr>
          <a:xfrm>
            <a:off x="3694109" y="1222132"/>
            <a:ext cx="4756430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좌측 문구와 아래 세가지 </a:t>
            </a:r>
            <a:r>
              <a:rPr lang="en-US" altLang="ko-KR" sz="1200" dirty="0" err="1"/>
              <a:t>smartical</a:t>
            </a:r>
            <a:r>
              <a:rPr lang="en-US" altLang="ko-KR" sz="1200" dirty="0"/>
              <a:t>, flexible, considerate </a:t>
            </a:r>
            <a:r>
              <a:rPr lang="ko-KR" altLang="en-US" sz="1200" dirty="0"/>
              <a:t>은 고정</a:t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각 </a:t>
            </a:r>
            <a:r>
              <a:rPr lang="en-US" altLang="ko-KR" sz="1200" dirty="0" err="1"/>
              <a:t>smartical</a:t>
            </a:r>
            <a:r>
              <a:rPr lang="en-US" altLang="ko-KR" sz="1200" dirty="0"/>
              <a:t> </a:t>
            </a:r>
            <a:r>
              <a:rPr lang="ko-KR" altLang="en-US" sz="1200" dirty="0"/>
              <a:t>등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아래 각 영역으로도 이동 가능하도록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pPr marL="342900" indent="-342900">
              <a:buAutoNum type="arabicParenR"/>
            </a:pPr>
            <a:r>
              <a:rPr lang="ko-KR" altLang="en-US" sz="1200" dirty="0" err="1"/>
              <a:t>케이스랩</a:t>
            </a:r>
            <a:r>
              <a:rPr lang="ko-KR" altLang="en-US" sz="1200" dirty="0"/>
              <a:t> 비주얼</a:t>
            </a:r>
            <a:endParaRPr lang="en-US" altLang="ko-KR" sz="1200" dirty="0"/>
          </a:p>
          <a:p>
            <a:pPr marL="342900" indent="-342900">
              <a:buAutoNum type="arabicParenR"/>
            </a:pPr>
            <a:r>
              <a:rPr lang="ko-KR" altLang="en-US" sz="1200" dirty="0" err="1"/>
              <a:t>코오롱머티리얼</a:t>
            </a:r>
            <a:r>
              <a:rPr lang="ko-KR" altLang="en-US" sz="1200" dirty="0"/>
              <a:t> 등 진행 프로젝트 비주얼 롤링 </a:t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관리자에서 추가 </a:t>
            </a:r>
            <a:r>
              <a:rPr lang="en-US" altLang="ko-KR" sz="1200" dirty="0"/>
              <a:t>/ </a:t>
            </a:r>
            <a:r>
              <a:rPr lang="ko-KR" altLang="en-US" sz="1200" dirty="0"/>
              <a:t>좌측 배경 컬러 지정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endParaRPr lang="en-US" altLang="ko-KR" sz="1200" dirty="0"/>
          </a:p>
          <a:p>
            <a:r>
              <a:rPr lang="ko-KR" altLang="en-US" sz="1200" dirty="0">
                <a:solidFill>
                  <a:srgbClr val="FF0000"/>
                </a:solidFill>
              </a:rPr>
              <a:t>문의</a:t>
            </a:r>
            <a:r>
              <a:rPr lang="en-US" altLang="ko-KR" sz="1200" dirty="0">
                <a:solidFill>
                  <a:srgbClr val="FF0000"/>
                </a:solidFill>
              </a:rPr>
              <a:t>) 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1. </a:t>
            </a:r>
            <a:r>
              <a:rPr lang="ko-KR" altLang="en-US" sz="1200" dirty="0">
                <a:solidFill>
                  <a:srgbClr val="FF0000"/>
                </a:solidFill>
              </a:rPr>
              <a:t>아래로 스크롤시 넘어가고 시간차로 자동으로도 </a:t>
            </a:r>
            <a:r>
              <a:rPr lang="ko-KR" altLang="en-US" sz="1200" dirty="0" err="1">
                <a:solidFill>
                  <a:srgbClr val="FF0000"/>
                </a:solidFill>
              </a:rPr>
              <a:t>될까용</a:t>
            </a:r>
            <a:r>
              <a:rPr lang="en-US" altLang="ko-KR" sz="1200" dirty="0">
                <a:solidFill>
                  <a:srgbClr val="FF0000"/>
                </a:solidFill>
              </a:rPr>
              <a:t>? ^^;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2. </a:t>
            </a:r>
            <a:r>
              <a:rPr lang="ko-KR" altLang="en-US" sz="1200" dirty="0">
                <a:solidFill>
                  <a:srgbClr val="FF0000"/>
                </a:solidFill>
              </a:rPr>
              <a:t>프로젝트 비주얼 텍스트 모바일에서는 </a:t>
            </a:r>
            <a:r>
              <a:rPr lang="ko-KR" altLang="en-US" sz="1200" dirty="0" err="1">
                <a:solidFill>
                  <a:srgbClr val="FF0000"/>
                </a:solidFill>
              </a:rPr>
              <a:t>좌측정렬로</a:t>
            </a:r>
            <a:r>
              <a:rPr lang="ko-KR" altLang="en-US" sz="1200" dirty="0">
                <a:solidFill>
                  <a:srgbClr val="FF0000"/>
                </a:solidFill>
              </a:rPr>
              <a:t> 가능할까요</a:t>
            </a:r>
            <a:r>
              <a:rPr lang="en-US" altLang="ko-KR" sz="1200" dirty="0">
                <a:solidFill>
                  <a:srgbClr val="FF0000"/>
                </a:solidFill>
              </a:rPr>
              <a:t>? </a:t>
            </a:r>
            <a:br>
              <a:rPr lang="en-US" altLang="ko-KR" sz="1200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FF0000"/>
                </a:solidFill>
              </a:rPr>
              <a:t>   (+</a:t>
            </a:r>
            <a:r>
              <a:rPr lang="ko-KR" altLang="en-US" sz="1200" dirty="0" err="1">
                <a:solidFill>
                  <a:srgbClr val="FF0000"/>
                </a:solidFill>
              </a:rPr>
              <a:t>메인비주얼</a:t>
            </a:r>
            <a:r>
              <a:rPr lang="ko-KR" altLang="en-US" sz="1200" dirty="0">
                <a:solidFill>
                  <a:srgbClr val="FF0000"/>
                </a:solidFill>
              </a:rPr>
              <a:t> 영역의 </a:t>
            </a:r>
            <a:r>
              <a:rPr lang="en-US" altLang="ko-KR" sz="1200" dirty="0" err="1">
                <a:solidFill>
                  <a:srgbClr val="FF0000"/>
                </a:solidFill>
              </a:rPr>
              <a:t>smartical</a:t>
            </a:r>
            <a:r>
              <a:rPr lang="ko-KR" altLang="en-US" sz="1200" dirty="0">
                <a:solidFill>
                  <a:srgbClr val="FF0000"/>
                </a:solidFill>
              </a:rPr>
              <a:t>등 문구 삭제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1B3F4D-8305-4E90-9018-FF3DE4226315}"/>
              </a:ext>
            </a:extLst>
          </p:cNvPr>
          <p:cNvSpPr/>
          <p:nvPr/>
        </p:nvSpPr>
        <p:spPr>
          <a:xfrm>
            <a:off x="3694109" y="5983386"/>
            <a:ext cx="2214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4"/>
              </a:rPr>
              <a:t>https://www.lecabcom.fr/</a:t>
            </a:r>
            <a:endParaRPr lang="en-US" altLang="ko-KR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4229F6-1CCF-49C9-94C8-3D30E2980CBB}"/>
              </a:ext>
            </a:extLst>
          </p:cNvPr>
          <p:cNvSpPr/>
          <p:nvPr/>
        </p:nvSpPr>
        <p:spPr>
          <a:xfrm>
            <a:off x="3694109" y="4981005"/>
            <a:ext cx="25480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5"/>
              </a:rPr>
              <a:t>http://320and360wythe.com/</a:t>
            </a:r>
            <a:endParaRPr lang="en-US" altLang="ko-KR" sz="1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246201-D076-4798-A632-C2CD40A67DC7}"/>
              </a:ext>
            </a:extLst>
          </p:cNvPr>
          <p:cNvSpPr/>
          <p:nvPr/>
        </p:nvSpPr>
        <p:spPr>
          <a:xfrm>
            <a:off x="3694109" y="4150230"/>
            <a:ext cx="4517583" cy="7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면을 살린 전환 모션 </a:t>
            </a:r>
            <a:br>
              <a:rPr lang="en-US" altLang="ko-KR" sz="1400" dirty="0"/>
            </a:br>
            <a:r>
              <a:rPr lang="ko-KR" altLang="en-US" sz="1050" dirty="0"/>
              <a:t>아래 레퍼런스는 좌</a:t>
            </a:r>
            <a:r>
              <a:rPr lang="en-US" altLang="ko-KR" sz="1050" dirty="0"/>
              <a:t>/</a:t>
            </a:r>
            <a:r>
              <a:rPr lang="ko-KR" altLang="en-US" sz="1050" dirty="0"/>
              <a:t>우 분할 영역이 각각 상</a:t>
            </a:r>
            <a:r>
              <a:rPr lang="en-US" altLang="ko-KR" sz="1050" dirty="0"/>
              <a:t>/</a:t>
            </a:r>
            <a:r>
              <a:rPr lang="ko-KR" altLang="en-US" sz="1050" dirty="0"/>
              <a:t>하로 </a:t>
            </a:r>
            <a:r>
              <a:rPr lang="ko-KR" altLang="en-US" sz="1050" dirty="0" err="1"/>
              <a:t>움직이는데용</a:t>
            </a:r>
            <a:r>
              <a:rPr lang="en-US" altLang="ko-KR" sz="1050" dirty="0"/>
              <a:t>,</a:t>
            </a:r>
            <a:r>
              <a:rPr lang="ko-KR" altLang="en-US" sz="1050" dirty="0"/>
              <a:t> </a:t>
            </a:r>
            <a:br>
              <a:rPr lang="en-US" altLang="ko-KR" sz="1050" dirty="0"/>
            </a:br>
            <a:r>
              <a:rPr lang="ko-KR" altLang="en-US" sz="1050" dirty="0"/>
              <a:t>같이 아래에서 위로 올라오거나 </a:t>
            </a:r>
            <a:br>
              <a:rPr lang="en-US" altLang="ko-KR" sz="1050" dirty="0"/>
            </a:br>
            <a:r>
              <a:rPr lang="en-US" altLang="ko-KR" sz="1050" dirty="0"/>
              <a:t>or </a:t>
            </a:r>
            <a:r>
              <a:rPr lang="ko-KR" altLang="en-US" sz="1050" dirty="0"/>
              <a:t>좌측은 컬러만 바뀌고</a:t>
            </a:r>
            <a:r>
              <a:rPr lang="en-US" altLang="ko-KR" sz="1050" dirty="0"/>
              <a:t>(</a:t>
            </a:r>
            <a:r>
              <a:rPr lang="ko-KR" altLang="en-US" sz="1050" dirty="0"/>
              <a:t>아래 레퍼런스 참고</a:t>
            </a:r>
            <a:r>
              <a:rPr lang="en-US" altLang="ko-KR" sz="1050" dirty="0"/>
              <a:t>)</a:t>
            </a:r>
            <a:r>
              <a:rPr lang="ko-KR" altLang="en-US" sz="1050" dirty="0"/>
              <a:t> </a:t>
            </a:r>
            <a:r>
              <a:rPr lang="en-US" altLang="ko-KR" sz="1050" dirty="0"/>
              <a:t>+ </a:t>
            </a:r>
            <a:r>
              <a:rPr lang="ko-KR" altLang="en-US" sz="1050" dirty="0"/>
              <a:t>우측 영역만 올라오도록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59BDF3-5097-4981-AAC5-65899C6FD565}"/>
              </a:ext>
            </a:extLst>
          </p:cNvPr>
          <p:cNvSpPr/>
          <p:nvPr/>
        </p:nvSpPr>
        <p:spPr>
          <a:xfrm>
            <a:off x="3694109" y="5634811"/>
            <a:ext cx="45175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텍스트 모션 </a:t>
            </a:r>
            <a:r>
              <a:rPr lang="en-US" altLang="ko-KR" sz="1400" dirty="0"/>
              <a:t>and </a:t>
            </a:r>
            <a:r>
              <a:rPr lang="ko-KR" altLang="en-US" sz="1400" dirty="0"/>
              <a:t>배경 컬러가 자연스럽게 바뀌는 모션</a:t>
            </a:r>
            <a:endParaRPr lang="en-US" altLang="ko-KR" sz="1400" dirty="0"/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8D5E534D-AE15-4D9C-8061-68DA243D2C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89310" y="719138"/>
          <a:ext cx="1525587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r:id="rId6" imgW="9523800" imgH="33866640" progId="">
                  <p:embed/>
                </p:oleObj>
              </mc:Choice>
              <mc:Fallback>
                <p:oleObj r:id="rId6" imgW="9523800" imgH="33866640" progId="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8D5E534D-AE15-4D9C-8061-68DA243D2C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89310" y="719138"/>
                        <a:ext cx="1525587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6692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40A24D-8F39-484D-A1E3-BCCBEE7D50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89" y="0"/>
            <a:ext cx="1982439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25103B3-1DCB-40C7-8DFA-18B067D9784B}"/>
              </a:ext>
            </a:extLst>
          </p:cNvPr>
          <p:cNvSpPr/>
          <p:nvPr/>
        </p:nvSpPr>
        <p:spPr>
          <a:xfrm>
            <a:off x="405325" y="2210061"/>
            <a:ext cx="3057965" cy="347563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E28E83-73A1-4B97-A3B1-DC874EDDF220}"/>
              </a:ext>
            </a:extLst>
          </p:cNvPr>
          <p:cNvSpPr/>
          <p:nvPr/>
        </p:nvSpPr>
        <p:spPr>
          <a:xfrm>
            <a:off x="4374048" y="776626"/>
            <a:ext cx="2967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Smartical</a:t>
            </a:r>
            <a:r>
              <a:rPr lang="en-US" altLang="ko-KR" dirty="0"/>
              <a:t> ~ Considerate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757C7B-96C1-4646-BB4B-DFC659E857FB}"/>
              </a:ext>
            </a:extLst>
          </p:cNvPr>
          <p:cNvSpPr/>
          <p:nvPr/>
        </p:nvSpPr>
        <p:spPr>
          <a:xfrm>
            <a:off x="4374048" y="1952340"/>
            <a:ext cx="48910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해당 영역 </a:t>
            </a:r>
            <a:r>
              <a:rPr lang="ko-KR" altLang="en-US" sz="1400" dirty="0" err="1"/>
              <a:t>진입시</a:t>
            </a:r>
            <a:r>
              <a:rPr lang="ko-KR" altLang="en-US" sz="1400" dirty="0"/>
              <a:t> </a:t>
            </a:r>
            <a:r>
              <a:rPr lang="en-US" altLang="ko-KR" sz="1400" dirty="0" err="1"/>
              <a:t>gnb</a:t>
            </a:r>
            <a:r>
              <a:rPr lang="en-US" altLang="ko-KR" sz="1400" dirty="0"/>
              <a:t> </a:t>
            </a:r>
            <a:r>
              <a:rPr lang="ko-KR" altLang="en-US" sz="1400" dirty="0"/>
              <a:t>화이트 버전으로 전환 부탁드립니다</a:t>
            </a:r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4229F6-1CCF-49C9-94C8-3D30E2980CBB}"/>
              </a:ext>
            </a:extLst>
          </p:cNvPr>
          <p:cNvSpPr/>
          <p:nvPr/>
        </p:nvSpPr>
        <p:spPr>
          <a:xfrm>
            <a:off x="4374048" y="1472345"/>
            <a:ext cx="13796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3"/>
              </a:rPr>
              <a:t>https://tolv.dk/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722900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40A24D-8F39-484D-A1E3-BCCBEE7D50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2" y="0"/>
            <a:ext cx="1982439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25103B3-1DCB-40C7-8DFA-18B067D9784B}"/>
              </a:ext>
            </a:extLst>
          </p:cNvPr>
          <p:cNvSpPr/>
          <p:nvPr/>
        </p:nvSpPr>
        <p:spPr>
          <a:xfrm>
            <a:off x="0" y="5644662"/>
            <a:ext cx="3057965" cy="65062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E28E83-73A1-4B97-A3B1-DC874EDDF220}"/>
              </a:ext>
            </a:extLst>
          </p:cNvPr>
          <p:cNvSpPr/>
          <p:nvPr/>
        </p:nvSpPr>
        <p:spPr>
          <a:xfrm>
            <a:off x="3333841" y="776626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 err="1"/>
              <a:t>이바닥</a:t>
            </a:r>
            <a:r>
              <a:rPr lang="ko-KR" altLang="en-US" dirty="0"/>
              <a:t> </a:t>
            </a:r>
            <a:r>
              <a:rPr lang="ko-KR" altLang="en-US" dirty="0" err="1"/>
              <a:t>카운셀링</a:t>
            </a:r>
            <a:endParaRPr lang="en-US" altLang="ko-KR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757C7B-96C1-4646-BB4B-DFC659E857FB}"/>
              </a:ext>
            </a:extLst>
          </p:cNvPr>
          <p:cNvSpPr/>
          <p:nvPr/>
        </p:nvSpPr>
        <p:spPr>
          <a:xfrm>
            <a:off x="3333841" y="1444806"/>
            <a:ext cx="8789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문구 </a:t>
            </a:r>
            <a:r>
              <a:rPr lang="ko-KR" altLang="en-US" sz="1400" dirty="0" err="1"/>
              <a:t>쭈루룩</a:t>
            </a:r>
            <a:r>
              <a:rPr lang="ko-KR" altLang="en-US" sz="1400" dirty="0"/>
              <a:t> 있는 부분</a:t>
            </a:r>
            <a:r>
              <a:rPr lang="en-US" altLang="ko-KR" sz="1400" dirty="0"/>
              <a:t>,, </a:t>
            </a:r>
            <a:r>
              <a:rPr lang="ko-KR" altLang="en-US" sz="1400" dirty="0"/>
              <a:t>텍스트 컬러 </a:t>
            </a:r>
            <a:r>
              <a:rPr lang="ko-KR" altLang="en-US" sz="1400" dirty="0" err="1"/>
              <a:t>강조된게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스르륵</a:t>
            </a:r>
            <a:r>
              <a:rPr lang="ko-KR" altLang="en-US" sz="1400" dirty="0"/>
              <a:t> 하나씩 나타나게 해주세용</a:t>
            </a:r>
            <a:r>
              <a:rPr lang="en-US" altLang="ko-KR" sz="1400" dirty="0"/>
              <a:t>,, </a:t>
            </a:r>
            <a:r>
              <a:rPr lang="ko-KR" altLang="en-US" sz="1400" dirty="0"/>
              <a:t>첨부 </a:t>
            </a:r>
            <a:r>
              <a:rPr lang="en-US" altLang="ko-KR" sz="1400" dirty="0"/>
              <a:t>gif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참고해주세욤</a:t>
            </a:r>
            <a:r>
              <a:rPr lang="en-US" altLang="ko-KR" sz="1400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9FDCF1-75B1-49AB-911A-CB824825F0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1525" y="1952018"/>
            <a:ext cx="6666521" cy="2104121"/>
          </a:xfrm>
          <a:prstGeom prst="rect">
            <a:avLst/>
          </a:prstGeom>
        </p:spPr>
      </p:pic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3F95B3E4-0A25-4F1D-B004-C696C04E25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1525" y="4255574"/>
          <a:ext cx="6666521" cy="2102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r:id="rId5" imgW="24380640" imgH="7695000" progId="">
                  <p:embed/>
                </p:oleObj>
              </mc:Choice>
              <mc:Fallback>
                <p:oleObj r:id="rId5" imgW="24380640" imgH="7695000" progId="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3F95B3E4-0A25-4F1D-B004-C696C04E25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1525" y="4255574"/>
                        <a:ext cx="6666521" cy="2102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8588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40A24D-8F39-484D-A1E3-BCCBEE7D50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2" y="0"/>
            <a:ext cx="1982439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25103B3-1DCB-40C7-8DFA-18B067D9784B}"/>
              </a:ext>
            </a:extLst>
          </p:cNvPr>
          <p:cNvSpPr/>
          <p:nvPr/>
        </p:nvSpPr>
        <p:spPr>
          <a:xfrm>
            <a:off x="0" y="5644662"/>
            <a:ext cx="3057965" cy="65062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E28E83-73A1-4B97-A3B1-DC874EDDF220}"/>
              </a:ext>
            </a:extLst>
          </p:cNvPr>
          <p:cNvSpPr/>
          <p:nvPr/>
        </p:nvSpPr>
        <p:spPr>
          <a:xfrm>
            <a:off x="3333841" y="776626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 err="1"/>
              <a:t>이바닥</a:t>
            </a:r>
            <a:r>
              <a:rPr lang="ko-KR" altLang="en-US" dirty="0"/>
              <a:t> </a:t>
            </a:r>
            <a:r>
              <a:rPr lang="ko-KR" altLang="en-US" dirty="0" err="1"/>
              <a:t>카운셀링</a:t>
            </a:r>
            <a:endParaRPr lang="en-US" altLang="ko-KR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757C7B-96C1-4646-BB4B-DFC659E857FB}"/>
              </a:ext>
            </a:extLst>
          </p:cNvPr>
          <p:cNvSpPr/>
          <p:nvPr/>
        </p:nvSpPr>
        <p:spPr>
          <a:xfrm>
            <a:off x="3333841" y="1444806"/>
            <a:ext cx="50722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그림에서 좌측 다섯가지 요소가 흔들흔들하게 </a:t>
            </a:r>
            <a:r>
              <a:rPr lang="ko-KR" altLang="en-US" sz="1400" dirty="0" err="1"/>
              <a:t>가능할까용</a:t>
            </a:r>
            <a:r>
              <a:rPr lang="en-US" altLang="ko-KR" sz="1400" dirty="0"/>
              <a:t>? </a:t>
            </a: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C04EC91F-2D21-44CC-829C-25EA71B774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512663"/>
              </p:ext>
            </p:extLst>
          </p:nvPr>
        </p:nvGraphicFramePr>
        <p:xfrm>
          <a:off x="3460381" y="2249358"/>
          <a:ext cx="4030785" cy="3163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r:id="rId4" imgW="7263360" imgH="5701320" progId="">
                  <p:embed/>
                </p:oleObj>
              </mc:Choice>
              <mc:Fallback>
                <p:oleObj r:id="rId4" imgW="7263360" imgH="570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60381" y="2249358"/>
                        <a:ext cx="4030785" cy="3163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3651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226</Words>
  <Application>Microsoft Office PowerPoint</Application>
  <PresentationFormat>와이드스크린</PresentationFormat>
  <Paragraphs>29</Paragraphs>
  <Slides>5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이용환</dc:creator>
  <cp:lastModifiedBy>won nahyeon</cp:lastModifiedBy>
  <cp:revision>8</cp:revision>
  <dcterms:created xsi:type="dcterms:W3CDTF">2019-11-04T02:19:14Z</dcterms:created>
  <dcterms:modified xsi:type="dcterms:W3CDTF">2019-11-25T10:23:08Z</dcterms:modified>
</cp:coreProperties>
</file>